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8"/>
  </p:notesMasterIdLst>
  <p:sldIdLst>
    <p:sldId id="256" r:id="rId2"/>
    <p:sldId id="257" r:id="rId3"/>
    <p:sldId id="258" r:id="rId4"/>
    <p:sldId id="259" r:id="rId5"/>
    <p:sldId id="260" r:id="rId6"/>
    <p:sldId id="261" r:id="rId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80" y="10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5401989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5226"/>
            <a:ext cx="13004800" cy="2648374"/>
          </a:xfrm>
          <a:prstGeom prst="rect">
            <a:avLst/>
          </a:prstGeom>
        </p:spPr>
      </p:pic>
      <p:sp>
        <p:nvSpPr>
          <p:cNvPr id="2" name="Title 1"/>
          <p:cNvSpPr>
            <a:spLocks noGrp="1"/>
          </p:cNvSpPr>
          <p:nvPr>
            <p:ph type="ctrTitle"/>
          </p:nvPr>
        </p:nvSpPr>
        <p:spPr>
          <a:xfrm>
            <a:off x="1300480" y="2564843"/>
            <a:ext cx="10403840" cy="2595692"/>
          </a:xfrm>
        </p:spPr>
        <p:txBody>
          <a:bodyPr anchor="b">
            <a:normAutofit/>
          </a:bodyPr>
          <a:lstStyle>
            <a:lvl1pPr algn="l">
              <a:defRPr sz="8533"/>
            </a:lvl1pPr>
          </a:lstStyle>
          <a:p>
            <a:r>
              <a:rPr lang="en-US" smtClean="0"/>
              <a:t>Click to edit Master title style</a:t>
            </a:r>
            <a:endParaRPr lang="en-US" dirty="0"/>
          </a:p>
        </p:txBody>
      </p:sp>
      <p:sp>
        <p:nvSpPr>
          <p:cNvPr id="3" name="Subtitle 2"/>
          <p:cNvSpPr>
            <a:spLocks noGrp="1"/>
          </p:cNvSpPr>
          <p:nvPr>
            <p:ph type="subTitle" idx="1"/>
          </p:nvPr>
        </p:nvSpPr>
        <p:spPr>
          <a:xfrm>
            <a:off x="1300480" y="5165797"/>
            <a:ext cx="10403840" cy="975360"/>
          </a:xfrm>
        </p:spPr>
        <p:txBody>
          <a:bodyPr>
            <a:normAutofit/>
          </a:bodyPr>
          <a:lstStyle>
            <a:lvl1pPr marL="0" indent="0" algn="l">
              <a:buNone/>
              <a:defRPr sz="2844"/>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smtClean="0"/>
              <a:t>Click to edit Master subtitle style</a:t>
            </a:r>
            <a:endParaRPr lang="en-US" dirty="0"/>
          </a:p>
        </p:txBody>
      </p:sp>
      <p:sp>
        <p:nvSpPr>
          <p:cNvPr id="4" name="Date Placeholder 3"/>
          <p:cNvSpPr>
            <a:spLocks noGrp="1"/>
          </p:cNvSpPr>
          <p:nvPr>
            <p:ph type="dt" sz="half" idx="10"/>
          </p:nvPr>
        </p:nvSpPr>
        <p:spPr>
          <a:xfrm>
            <a:off x="8436865" y="6149469"/>
            <a:ext cx="3267455" cy="519289"/>
          </a:xfrm>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a:xfrm>
            <a:off x="1300480" y="6149471"/>
            <a:ext cx="6941312" cy="519289"/>
          </a:xfrm>
        </p:spPr>
        <p:txBody>
          <a:bodyPr/>
          <a:lstStyle/>
          <a:p>
            <a:endParaRPr lang="en-US" dirty="0"/>
          </a:p>
        </p:txBody>
      </p:sp>
      <p:sp>
        <p:nvSpPr>
          <p:cNvPr id="6" name="Slide Number Placeholder 5"/>
          <p:cNvSpPr>
            <a:spLocks noGrp="1"/>
          </p:cNvSpPr>
          <p:nvPr>
            <p:ph type="sldNum" sz="quarter" idx="12"/>
          </p:nvPr>
        </p:nvSpPr>
        <p:spPr>
          <a:xfrm>
            <a:off x="8615680" y="2035012"/>
            <a:ext cx="3088640" cy="519289"/>
          </a:xfrm>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53249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5305" y="6680692"/>
            <a:ext cx="11315886" cy="1165305"/>
          </a:xfrm>
        </p:spPr>
        <p:txBody>
          <a:bodyPr anchor="b"/>
          <a:lstStyle>
            <a:lvl1pPr algn="l">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45305" y="1389561"/>
            <a:ext cx="11307036" cy="4845471"/>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smtClean="0"/>
              <a:t>Click icon to add picture</a:t>
            </a:r>
            <a:endParaRPr lang="en-US" dirty="0"/>
          </a:p>
        </p:txBody>
      </p:sp>
      <p:sp>
        <p:nvSpPr>
          <p:cNvPr id="4" name="Text Placeholder 3"/>
          <p:cNvSpPr>
            <a:spLocks noGrp="1"/>
          </p:cNvSpPr>
          <p:nvPr>
            <p:ph type="body" sz="half" idx="2"/>
          </p:nvPr>
        </p:nvSpPr>
        <p:spPr>
          <a:xfrm>
            <a:off x="845312" y="7845996"/>
            <a:ext cx="11314176" cy="1062292"/>
          </a:xfrm>
        </p:spPr>
        <p:txBody>
          <a:bodyPr/>
          <a:lstStyle>
            <a:lvl1pPr marL="0" indent="0" algn="l">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05031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5226"/>
            <a:ext cx="13004800" cy="2648374"/>
          </a:xfrm>
          <a:prstGeom prst="rect">
            <a:avLst/>
          </a:prstGeom>
        </p:spPr>
      </p:pic>
      <p:sp>
        <p:nvSpPr>
          <p:cNvPr id="2" name="Title 1"/>
          <p:cNvSpPr>
            <a:spLocks noGrp="1"/>
          </p:cNvSpPr>
          <p:nvPr>
            <p:ph type="title"/>
          </p:nvPr>
        </p:nvSpPr>
        <p:spPr>
          <a:xfrm>
            <a:off x="845312" y="1071692"/>
            <a:ext cx="11314176" cy="3985731"/>
          </a:xfrm>
        </p:spPr>
        <p:txBody>
          <a:bodyPr anchor="ctr"/>
          <a:lstStyle>
            <a:lvl1pPr algn="l">
              <a:defRPr sz="4551"/>
            </a:lvl1pPr>
          </a:lstStyle>
          <a:p>
            <a:r>
              <a:rPr lang="en-US" smtClean="0"/>
              <a:t>Click to edit Master title style</a:t>
            </a:r>
            <a:endParaRPr lang="en-US" dirty="0"/>
          </a:p>
        </p:txBody>
      </p:sp>
      <p:sp>
        <p:nvSpPr>
          <p:cNvPr id="4" name="Text Placeholder 3"/>
          <p:cNvSpPr>
            <a:spLocks noGrp="1"/>
          </p:cNvSpPr>
          <p:nvPr>
            <p:ph type="body" sz="half" idx="2"/>
          </p:nvPr>
        </p:nvSpPr>
        <p:spPr>
          <a:xfrm>
            <a:off x="975360" y="5189880"/>
            <a:ext cx="11054080" cy="1892767"/>
          </a:xfrm>
        </p:spPr>
        <p:txBody>
          <a:bodyPr anchor="ct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a:xfrm>
            <a:off x="7910650" y="541869"/>
            <a:ext cx="3104896" cy="519289"/>
          </a:xfrm>
        </p:spPr>
        <p:txBody>
          <a:bodyPr/>
          <a:lstStyle>
            <a:lvl1pPr algn="r">
              <a:defRPr/>
            </a:lvl1pPr>
          </a:lstStyle>
          <a:p>
            <a:fld id="{48A87A34-81AB-432B-8DAE-1953F412C126}" type="datetimeFigureOut">
              <a:rPr lang="en-US" dirty="0"/>
              <a:pPr/>
              <a:t>3/19/2020</a:t>
            </a:fld>
            <a:endParaRPr lang="en-US" dirty="0"/>
          </a:p>
        </p:txBody>
      </p:sp>
      <p:sp>
        <p:nvSpPr>
          <p:cNvPr id="6" name="Footer Placeholder 5"/>
          <p:cNvSpPr>
            <a:spLocks noGrp="1"/>
          </p:cNvSpPr>
          <p:nvPr>
            <p:ph type="ftr" sz="quarter" idx="11"/>
          </p:nvPr>
        </p:nvSpPr>
        <p:spPr>
          <a:xfrm>
            <a:off x="845312" y="541869"/>
            <a:ext cx="6870266" cy="519289"/>
          </a:xfrm>
        </p:spPr>
        <p:txBody>
          <a:bodyPr/>
          <a:lstStyle/>
          <a:p>
            <a:endParaRPr lang="en-US" dirty="0"/>
          </a:p>
        </p:txBody>
      </p:sp>
      <p:sp>
        <p:nvSpPr>
          <p:cNvPr id="7" name="Slide Number Placeholder 6"/>
          <p:cNvSpPr>
            <a:spLocks noGrp="1"/>
          </p:cNvSpPr>
          <p:nvPr>
            <p:ph type="sldNum" sz="quarter" idx="12"/>
          </p:nvPr>
        </p:nvSpPr>
        <p:spPr>
          <a:xfrm>
            <a:off x="11210618" y="541869"/>
            <a:ext cx="948870" cy="519289"/>
          </a:xfrm>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4147348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5226"/>
            <a:ext cx="13004800" cy="2648374"/>
          </a:xfrm>
          <a:prstGeom prst="rect">
            <a:avLst/>
          </a:prstGeom>
        </p:spPr>
      </p:pic>
      <p:sp>
        <p:nvSpPr>
          <p:cNvPr id="2" name="Title 1"/>
          <p:cNvSpPr>
            <a:spLocks noGrp="1"/>
          </p:cNvSpPr>
          <p:nvPr>
            <p:ph type="title"/>
          </p:nvPr>
        </p:nvSpPr>
        <p:spPr>
          <a:xfrm>
            <a:off x="1092766" y="1071693"/>
            <a:ext cx="10828302" cy="3919977"/>
          </a:xfrm>
        </p:spPr>
        <p:txBody>
          <a:bodyPr anchor="ctr"/>
          <a:lstStyle>
            <a:lvl1pPr algn="l">
              <a:defRPr sz="4551"/>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90790" y="4991671"/>
            <a:ext cx="10232252" cy="632097"/>
          </a:xfrm>
        </p:spPr>
        <p:txBody>
          <a:bodyPr anchor="t">
            <a:normAutofit/>
          </a:bodyPr>
          <a:lstStyle>
            <a:lvl1pPr marL="0" indent="0">
              <a:buNone/>
              <a:defRPr sz="1991"/>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4" name="Text Placeholder 3"/>
          <p:cNvSpPr>
            <a:spLocks noGrp="1"/>
          </p:cNvSpPr>
          <p:nvPr>
            <p:ph type="body" sz="half" idx="2"/>
          </p:nvPr>
        </p:nvSpPr>
        <p:spPr>
          <a:xfrm>
            <a:off x="975360" y="5937206"/>
            <a:ext cx="11063114" cy="1168021"/>
          </a:xfrm>
        </p:spPr>
        <p:txBody>
          <a:bodyPr anchor="ctr">
            <a:normAutofit/>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a:xfrm>
            <a:off x="7910650" y="541869"/>
            <a:ext cx="3104896" cy="519289"/>
          </a:xfrm>
        </p:spPr>
        <p:txBody>
          <a:bodyPr/>
          <a:lstStyle>
            <a:lvl1pPr algn="r">
              <a:defRPr/>
            </a:lvl1pPr>
          </a:lstStyle>
          <a:p>
            <a:fld id="{48A87A34-81AB-432B-8DAE-1953F412C126}" type="datetimeFigureOut">
              <a:rPr lang="en-US" dirty="0"/>
              <a:pPr/>
              <a:t>3/19/2020</a:t>
            </a:fld>
            <a:endParaRPr lang="en-US" dirty="0"/>
          </a:p>
        </p:txBody>
      </p:sp>
      <p:sp>
        <p:nvSpPr>
          <p:cNvPr id="6" name="Footer Placeholder 5"/>
          <p:cNvSpPr>
            <a:spLocks noGrp="1"/>
          </p:cNvSpPr>
          <p:nvPr>
            <p:ph type="ftr" sz="quarter" idx="11"/>
          </p:nvPr>
        </p:nvSpPr>
        <p:spPr>
          <a:xfrm>
            <a:off x="845312" y="539646"/>
            <a:ext cx="6870266" cy="519289"/>
          </a:xfrm>
        </p:spPr>
        <p:txBody>
          <a:bodyPr/>
          <a:lstStyle/>
          <a:p>
            <a:endParaRPr lang="en-US" dirty="0"/>
          </a:p>
        </p:txBody>
      </p:sp>
      <p:sp>
        <p:nvSpPr>
          <p:cNvPr id="7" name="Slide Number Placeholder 6"/>
          <p:cNvSpPr>
            <a:spLocks noGrp="1"/>
          </p:cNvSpPr>
          <p:nvPr>
            <p:ph type="sldNum" sz="quarter" idx="12"/>
          </p:nvPr>
        </p:nvSpPr>
        <p:spPr>
          <a:xfrm>
            <a:off x="11210618" y="541869"/>
            <a:ext cx="948870" cy="519289"/>
          </a:xfrm>
        </p:spPr>
        <p:txBody>
          <a:bodyPr/>
          <a:lstStyle/>
          <a:p>
            <a:fld id="{86CB4B4D-7CA3-9044-876B-883B54F8677D}" type="slidenum">
              <a:rPr lang="en-AU" smtClean="0"/>
              <a:t>‹#›</a:t>
            </a:fld>
            <a:endParaRPr lang="en-AU"/>
          </a:p>
        </p:txBody>
      </p:sp>
      <p:sp>
        <p:nvSpPr>
          <p:cNvPr id="13" name="TextBox 12"/>
          <p:cNvSpPr txBox="1"/>
          <p:nvPr/>
        </p:nvSpPr>
        <p:spPr>
          <a:xfrm>
            <a:off x="329185" y="1148758"/>
            <a:ext cx="650240"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tx1"/>
                </a:solidFill>
                <a:effectLst/>
              </a:rPr>
              <a:t>“</a:t>
            </a:r>
          </a:p>
        </p:txBody>
      </p:sp>
      <p:sp>
        <p:nvSpPr>
          <p:cNvPr id="14" name="TextBox 13"/>
          <p:cNvSpPr txBox="1"/>
          <p:nvPr/>
        </p:nvSpPr>
        <p:spPr>
          <a:xfrm>
            <a:off x="11586465" y="4297003"/>
            <a:ext cx="650240"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378" dirty="0">
                <a:solidFill>
                  <a:schemeClr val="tx1"/>
                </a:solidFill>
                <a:effectLst/>
              </a:rPr>
              <a:t>”</a:t>
            </a:r>
          </a:p>
        </p:txBody>
      </p:sp>
    </p:spTree>
    <p:extLst>
      <p:ext uri="{BB962C8B-B14F-4D97-AF65-F5344CB8AC3E}">
        <p14:creationId xmlns:p14="http://schemas.microsoft.com/office/powerpoint/2010/main" val="88393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5226"/>
            <a:ext cx="13004800" cy="2648374"/>
          </a:xfrm>
          <a:prstGeom prst="rect">
            <a:avLst/>
          </a:prstGeom>
        </p:spPr>
      </p:pic>
      <p:sp>
        <p:nvSpPr>
          <p:cNvPr id="2" name="Title 1"/>
          <p:cNvSpPr>
            <a:spLocks noGrp="1"/>
          </p:cNvSpPr>
          <p:nvPr>
            <p:ph type="title"/>
          </p:nvPr>
        </p:nvSpPr>
        <p:spPr>
          <a:xfrm>
            <a:off x="975360" y="1599577"/>
            <a:ext cx="11057468" cy="3572388"/>
          </a:xfrm>
        </p:spPr>
        <p:txBody>
          <a:bodyPr anchor="b"/>
          <a:lstStyle>
            <a:lvl1pPr algn="l">
              <a:defRPr sz="4551"/>
            </a:lvl1pPr>
          </a:lstStyle>
          <a:p>
            <a:r>
              <a:rPr lang="en-US" smtClean="0"/>
              <a:t>Click to edit Master title style</a:t>
            </a:r>
            <a:endParaRPr lang="en-US" dirty="0"/>
          </a:p>
        </p:txBody>
      </p:sp>
      <p:sp>
        <p:nvSpPr>
          <p:cNvPr id="4" name="Text Placeholder 3"/>
          <p:cNvSpPr>
            <a:spLocks noGrp="1"/>
          </p:cNvSpPr>
          <p:nvPr>
            <p:ph type="body" sz="half" idx="2"/>
          </p:nvPr>
        </p:nvSpPr>
        <p:spPr>
          <a:xfrm>
            <a:off x="975349" y="5188717"/>
            <a:ext cx="11055798" cy="1422059"/>
          </a:xfrm>
        </p:spPr>
        <p:txBody>
          <a:bodyPr anchor="t"/>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a:xfrm>
            <a:off x="7910650" y="538858"/>
            <a:ext cx="3104896" cy="519289"/>
          </a:xfrm>
        </p:spPr>
        <p:txBody>
          <a:bodyPr/>
          <a:lstStyle>
            <a:lvl1pPr algn="r">
              <a:defRPr/>
            </a:lvl1pPr>
          </a:lstStyle>
          <a:p>
            <a:fld id="{48A87A34-81AB-432B-8DAE-1953F412C126}" type="datetimeFigureOut">
              <a:rPr lang="en-US" dirty="0"/>
              <a:pPr/>
              <a:t>3/19/2020</a:t>
            </a:fld>
            <a:endParaRPr lang="en-US" dirty="0"/>
          </a:p>
        </p:txBody>
      </p:sp>
      <p:sp>
        <p:nvSpPr>
          <p:cNvPr id="6" name="Footer Placeholder 5"/>
          <p:cNvSpPr>
            <a:spLocks noGrp="1"/>
          </p:cNvSpPr>
          <p:nvPr>
            <p:ph type="ftr" sz="quarter" idx="11"/>
          </p:nvPr>
        </p:nvSpPr>
        <p:spPr>
          <a:xfrm>
            <a:off x="845312" y="538858"/>
            <a:ext cx="6870266" cy="519289"/>
          </a:xfrm>
        </p:spPr>
        <p:txBody>
          <a:bodyPr/>
          <a:lstStyle/>
          <a:p>
            <a:endParaRPr lang="en-US" dirty="0"/>
          </a:p>
        </p:txBody>
      </p:sp>
      <p:sp>
        <p:nvSpPr>
          <p:cNvPr id="7" name="Slide Number Placeholder 6"/>
          <p:cNvSpPr>
            <a:spLocks noGrp="1"/>
          </p:cNvSpPr>
          <p:nvPr>
            <p:ph type="sldNum" sz="quarter" idx="12"/>
          </p:nvPr>
        </p:nvSpPr>
        <p:spPr>
          <a:xfrm>
            <a:off x="11210618" y="541869"/>
            <a:ext cx="948870" cy="519289"/>
          </a:xfrm>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3331862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088642" y="1083734"/>
            <a:ext cx="9070847" cy="1854389"/>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45313" y="3131847"/>
            <a:ext cx="3641344" cy="877966"/>
          </a:xfrm>
        </p:spPr>
        <p:txBody>
          <a:bodyPr anchor="b">
            <a:noAutofit/>
          </a:bodyPr>
          <a:lstStyle>
            <a:lvl1pPr marL="0" indent="0">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8" name="Text Placeholder 3"/>
          <p:cNvSpPr>
            <a:spLocks noGrp="1"/>
          </p:cNvSpPr>
          <p:nvPr>
            <p:ph type="body" sz="half" idx="15"/>
          </p:nvPr>
        </p:nvSpPr>
        <p:spPr>
          <a:xfrm>
            <a:off x="845312" y="4130936"/>
            <a:ext cx="3641344" cy="4777357"/>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9" name="Text Placeholder 4"/>
          <p:cNvSpPr>
            <a:spLocks noGrp="1"/>
          </p:cNvSpPr>
          <p:nvPr>
            <p:ph type="body" sz="quarter" idx="3"/>
          </p:nvPr>
        </p:nvSpPr>
        <p:spPr>
          <a:xfrm>
            <a:off x="4696515" y="3130784"/>
            <a:ext cx="3641344" cy="891071"/>
          </a:xfrm>
        </p:spPr>
        <p:txBody>
          <a:bodyPr anchor="b">
            <a:noAutofit/>
          </a:bodyPr>
          <a:lstStyle>
            <a:lvl1pPr marL="0" indent="0">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10" name="Text Placeholder 3"/>
          <p:cNvSpPr>
            <a:spLocks noGrp="1"/>
          </p:cNvSpPr>
          <p:nvPr>
            <p:ph type="body" sz="half" idx="16"/>
          </p:nvPr>
        </p:nvSpPr>
        <p:spPr>
          <a:xfrm>
            <a:off x="4694444" y="4130230"/>
            <a:ext cx="3641344" cy="4778058"/>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11" name="Text Placeholder 4"/>
          <p:cNvSpPr>
            <a:spLocks noGrp="1"/>
          </p:cNvSpPr>
          <p:nvPr>
            <p:ph type="body" sz="quarter" idx="13"/>
          </p:nvPr>
        </p:nvSpPr>
        <p:spPr>
          <a:xfrm>
            <a:off x="8518143" y="3118743"/>
            <a:ext cx="3641344" cy="891071"/>
          </a:xfrm>
        </p:spPr>
        <p:txBody>
          <a:bodyPr anchor="b">
            <a:noAutofit/>
          </a:bodyPr>
          <a:lstStyle>
            <a:lvl1pPr marL="0" indent="0">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12" name="Text Placeholder 3"/>
          <p:cNvSpPr>
            <a:spLocks noGrp="1"/>
          </p:cNvSpPr>
          <p:nvPr>
            <p:ph type="body" sz="half" idx="17"/>
          </p:nvPr>
        </p:nvSpPr>
        <p:spPr>
          <a:xfrm>
            <a:off x="8518144" y="4130936"/>
            <a:ext cx="3641344" cy="4777357"/>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3161397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088643" y="1083733"/>
            <a:ext cx="9076599" cy="1842347"/>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45312" y="5850084"/>
            <a:ext cx="3641344" cy="971044"/>
          </a:xfrm>
        </p:spPr>
        <p:txBody>
          <a:bodyPr anchor="b">
            <a:noAutofit/>
          </a:bodyPr>
          <a:lstStyle>
            <a:lvl1pPr marL="0" indent="0">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20" name="Picture Placeholder 2"/>
          <p:cNvSpPr>
            <a:spLocks noGrp="1" noChangeAspect="1"/>
          </p:cNvSpPr>
          <p:nvPr>
            <p:ph type="pic" idx="15"/>
          </p:nvPr>
        </p:nvSpPr>
        <p:spPr>
          <a:xfrm>
            <a:off x="845312" y="3316224"/>
            <a:ext cx="3641344" cy="2143716"/>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smtClean="0"/>
              <a:t>Click icon to add picture</a:t>
            </a:r>
            <a:endParaRPr lang="en-US" dirty="0"/>
          </a:p>
        </p:txBody>
      </p:sp>
      <p:sp>
        <p:nvSpPr>
          <p:cNvPr id="21" name="Text Placeholder 3"/>
          <p:cNvSpPr>
            <a:spLocks noGrp="1"/>
          </p:cNvSpPr>
          <p:nvPr>
            <p:ph type="body" sz="half" idx="18"/>
          </p:nvPr>
        </p:nvSpPr>
        <p:spPr>
          <a:xfrm>
            <a:off x="845312" y="6821125"/>
            <a:ext cx="3641344" cy="2087164"/>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22" name="Text Placeholder 4"/>
          <p:cNvSpPr>
            <a:spLocks noGrp="1"/>
          </p:cNvSpPr>
          <p:nvPr>
            <p:ph type="body" sz="quarter" idx="3"/>
          </p:nvPr>
        </p:nvSpPr>
        <p:spPr>
          <a:xfrm>
            <a:off x="4681775" y="5850084"/>
            <a:ext cx="3641344" cy="971044"/>
          </a:xfrm>
        </p:spPr>
        <p:txBody>
          <a:bodyPr anchor="b">
            <a:noAutofit/>
          </a:bodyPr>
          <a:lstStyle>
            <a:lvl1pPr marL="0" indent="0">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23" name="Picture Placeholder 2"/>
          <p:cNvSpPr>
            <a:spLocks noGrp="1" noChangeAspect="1"/>
          </p:cNvSpPr>
          <p:nvPr>
            <p:ph type="pic" idx="21"/>
          </p:nvPr>
        </p:nvSpPr>
        <p:spPr>
          <a:xfrm>
            <a:off x="4681774" y="3316224"/>
            <a:ext cx="3641344" cy="214735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smtClean="0"/>
              <a:t>Click icon to add picture</a:t>
            </a:r>
            <a:endParaRPr lang="en-US" dirty="0"/>
          </a:p>
        </p:txBody>
      </p:sp>
      <p:sp>
        <p:nvSpPr>
          <p:cNvPr id="24" name="Text Placeholder 3"/>
          <p:cNvSpPr>
            <a:spLocks noGrp="1"/>
          </p:cNvSpPr>
          <p:nvPr>
            <p:ph type="body" sz="half" idx="19"/>
          </p:nvPr>
        </p:nvSpPr>
        <p:spPr>
          <a:xfrm>
            <a:off x="4680331" y="6821123"/>
            <a:ext cx="3641344" cy="2087164"/>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25" name="Text Placeholder 4"/>
          <p:cNvSpPr>
            <a:spLocks noGrp="1"/>
          </p:cNvSpPr>
          <p:nvPr>
            <p:ph type="body" sz="quarter" idx="13"/>
          </p:nvPr>
        </p:nvSpPr>
        <p:spPr>
          <a:xfrm>
            <a:off x="8523897" y="5850084"/>
            <a:ext cx="3641344" cy="971044"/>
          </a:xfrm>
        </p:spPr>
        <p:txBody>
          <a:bodyPr anchor="b">
            <a:noAutofit/>
          </a:bodyPr>
          <a:lstStyle>
            <a:lvl1pPr marL="0" indent="0">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26" name="Picture Placeholder 2"/>
          <p:cNvSpPr>
            <a:spLocks noGrp="1" noChangeAspect="1"/>
          </p:cNvSpPr>
          <p:nvPr>
            <p:ph type="pic" idx="22"/>
          </p:nvPr>
        </p:nvSpPr>
        <p:spPr>
          <a:xfrm>
            <a:off x="8523895" y="3316226"/>
            <a:ext cx="3641344" cy="2146018"/>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smtClean="0"/>
              <a:t>Click icon to add picture</a:t>
            </a:r>
            <a:endParaRPr lang="en-US" dirty="0"/>
          </a:p>
        </p:txBody>
      </p:sp>
      <p:sp>
        <p:nvSpPr>
          <p:cNvPr id="27" name="Text Placeholder 3"/>
          <p:cNvSpPr>
            <a:spLocks noGrp="1"/>
          </p:cNvSpPr>
          <p:nvPr>
            <p:ph type="body" sz="half" idx="20"/>
          </p:nvPr>
        </p:nvSpPr>
        <p:spPr>
          <a:xfrm>
            <a:off x="8523765" y="6821121"/>
            <a:ext cx="3641344" cy="2087164"/>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83880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5312" y="3121152"/>
            <a:ext cx="11314176" cy="57871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19895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5226"/>
            <a:ext cx="13004800" cy="2648374"/>
          </a:xfrm>
          <a:prstGeom prst="rect">
            <a:avLst/>
          </a:prstGeom>
        </p:spPr>
      </p:pic>
      <p:sp>
        <p:nvSpPr>
          <p:cNvPr id="2" name="Vertical Title 1"/>
          <p:cNvSpPr>
            <a:spLocks noGrp="1"/>
          </p:cNvSpPr>
          <p:nvPr>
            <p:ph type="title" orient="vert"/>
          </p:nvPr>
        </p:nvSpPr>
        <p:spPr>
          <a:xfrm>
            <a:off x="9964928" y="1062661"/>
            <a:ext cx="2194560" cy="6042560"/>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5313" y="1061157"/>
            <a:ext cx="8928761" cy="6044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10650" y="541869"/>
            <a:ext cx="3104896" cy="519289"/>
          </a:xfrm>
        </p:spPr>
        <p:txBody>
          <a:bodyPr/>
          <a:lstStyle>
            <a:lvl1pPr algn="r">
              <a:defRPr/>
            </a:lvl1pPr>
          </a:lstStyle>
          <a:p>
            <a:fld id="{48A87A34-81AB-432B-8DAE-1953F412C126}" type="datetimeFigureOut">
              <a:rPr lang="en-US" dirty="0"/>
              <a:pPr/>
              <a:t>3/19/2020</a:t>
            </a:fld>
            <a:endParaRPr lang="en-US" dirty="0"/>
          </a:p>
        </p:txBody>
      </p:sp>
      <p:sp>
        <p:nvSpPr>
          <p:cNvPr id="5" name="Footer Placeholder 4"/>
          <p:cNvSpPr>
            <a:spLocks noGrp="1"/>
          </p:cNvSpPr>
          <p:nvPr>
            <p:ph type="ftr" sz="quarter" idx="11"/>
          </p:nvPr>
        </p:nvSpPr>
        <p:spPr>
          <a:xfrm>
            <a:off x="845312" y="541869"/>
            <a:ext cx="6870266" cy="519289"/>
          </a:xfrm>
        </p:spPr>
        <p:txBody>
          <a:bodyPr/>
          <a:lstStyle/>
          <a:p>
            <a:endParaRPr lang="en-US" dirty="0"/>
          </a:p>
        </p:txBody>
      </p:sp>
      <p:sp>
        <p:nvSpPr>
          <p:cNvPr id="6" name="Slide Number Placeholder 5"/>
          <p:cNvSpPr>
            <a:spLocks noGrp="1"/>
          </p:cNvSpPr>
          <p:nvPr>
            <p:ph type="sldNum" sz="quarter" idx="12"/>
          </p:nvPr>
        </p:nvSpPr>
        <p:spPr>
          <a:xfrm>
            <a:off x="11210618" y="541869"/>
            <a:ext cx="948870" cy="519289"/>
          </a:xfrm>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3358978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908410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85384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5226"/>
            <a:ext cx="13004800" cy="2648374"/>
          </a:xfrm>
          <a:prstGeom prst="rect">
            <a:avLst/>
          </a:prstGeom>
        </p:spPr>
      </p:pic>
      <p:sp>
        <p:nvSpPr>
          <p:cNvPr id="2" name="Title 1"/>
          <p:cNvSpPr>
            <a:spLocks noGrp="1"/>
          </p:cNvSpPr>
          <p:nvPr>
            <p:ph type="title"/>
          </p:nvPr>
        </p:nvSpPr>
        <p:spPr>
          <a:xfrm>
            <a:off x="845312" y="1071694"/>
            <a:ext cx="11314176" cy="3984974"/>
          </a:xfrm>
        </p:spPr>
        <p:txBody>
          <a:bodyPr anchor="b">
            <a:normAutofit/>
          </a:bodyPr>
          <a:lstStyle>
            <a:lvl1pPr algn="r">
              <a:defRPr sz="5689"/>
            </a:lvl1pPr>
          </a:lstStyle>
          <a:p>
            <a:r>
              <a:rPr lang="en-US" smtClean="0"/>
              <a:t>Click to edit Master title style</a:t>
            </a:r>
            <a:endParaRPr lang="en-US" dirty="0"/>
          </a:p>
        </p:txBody>
      </p:sp>
      <p:sp>
        <p:nvSpPr>
          <p:cNvPr id="3" name="Text Placeholder 2"/>
          <p:cNvSpPr>
            <a:spLocks noGrp="1"/>
          </p:cNvSpPr>
          <p:nvPr>
            <p:ph type="body" idx="1"/>
          </p:nvPr>
        </p:nvSpPr>
        <p:spPr>
          <a:xfrm>
            <a:off x="845313" y="5179344"/>
            <a:ext cx="11314177" cy="1925879"/>
          </a:xfrm>
        </p:spPr>
        <p:txBody>
          <a:bodyPr>
            <a:normAutofit/>
          </a:bodyPr>
          <a:lstStyle>
            <a:lvl1pPr marL="0" indent="0" algn="r">
              <a:buNone/>
              <a:defRPr sz="3129">
                <a:solidFill>
                  <a:schemeClr val="tx1">
                    <a:tint val="75000"/>
                  </a:schemeClr>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910650" y="541869"/>
            <a:ext cx="3104896" cy="519289"/>
          </a:xfrm>
        </p:spPr>
        <p:txBody>
          <a:bodyPr/>
          <a:lstStyle>
            <a:lvl1pPr algn="r">
              <a:defRPr/>
            </a:lvl1pPr>
          </a:lstStyle>
          <a:p>
            <a:fld id="{48A87A34-81AB-432B-8DAE-1953F412C126}" type="datetimeFigureOut">
              <a:rPr lang="en-US" dirty="0"/>
              <a:pPr/>
              <a:t>3/19/2020</a:t>
            </a:fld>
            <a:endParaRPr lang="en-US" dirty="0"/>
          </a:p>
        </p:txBody>
      </p:sp>
      <p:sp>
        <p:nvSpPr>
          <p:cNvPr id="5" name="Footer Placeholder 4"/>
          <p:cNvSpPr>
            <a:spLocks noGrp="1"/>
          </p:cNvSpPr>
          <p:nvPr>
            <p:ph type="ftr" sz="quarter" idx="11"/>
          </p:nvPr>
        </p:nvSpPr>
        <p:spPr>
          <a:xfrm>
            <a:off x="845312" y="541869"/>
            <a:ext cx="6870266" cy="519289"/>
          </a:xfrm>
        </p:spPr>
        <p:txBody>
          <a:bodyPr/>
          <a:lstStyle/>
          <a:p>
            <a:endParaRPr lang="en-US" dirty="0"/>
          </a:p>
        </p:txBody>
      </p:sp>
      <p:sp>
        <p:nvSpPr>
          <p:cNvPr id="6" name="Slide Number Placeholder 5"/>
          <p:cNvSpPr>
            <a:spLocks noGrp="1"/>
          </p:cNvSpPr>
          <p:nvPr>
            <p:ph type="sldNum" sz="quarter" idx="12"/>
          </p:nvPr>
        </p:nvSpPr>
        <p:spPr>
          <a:xfrm>
            <a:off x="11210619" y="541869"/>
            <a:ext cx="948868" cy="519289"/>
          </a:xfrm>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51832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313" y="3121152"/>
            <a:ext cx="5561712" cy="5787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2096" y="3121152"/>
            <a:ext cx="5557390" cy="5787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57046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88640" y="1083733"/>
            <a:ext cx="9070848" cy="184234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68042" y="3105852"/>
            <a:ext cx="5238982" cy="1171786"/>
          </a:xfrm>
        </p:spPr>
        <p:txBody>
          <a:bodyPr anchor="b">
            <a:normAutofit/>
          </a:bodyPr>
          <a:lstStyle>
            <a:lvl1pPr marL="0" indent="0">
              <a:buNone/>
              <a:defRPr sz="3982"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845311" y="4455350"/>
            <a:ext cx="5561712" cy="4452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24826" y="3105852"/>
            <a:ext cx="5234661" cy="1171786"/>
          </a:xfrm>
        </p:spPr>
        <p:txBody>
          <a:bodyPr anchor="b">
            <a:normAutofit/>
          </a:bodyPr>
          <a:lstStyle>
            <a:lvl1pPr marL="0" indent="0">
              <a:buNone/>
              <a:defRPr sz="3982"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602095" y="4455350"/>
            <a:ext cx="5557392" cy="4452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3666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30849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82365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5312" y="2167467"/>
            <a:ext cx="4389120" cy="2275840"/>
          </a:xfrm>
        </p:spPr>
        <p:txBody>
          <a:bodyPr anchor="b"/>
          <a:lstStyle>
            <a:lvl1pPr algn="l">
              <a:defRPr sz="4551"/>
            </a:lvl1pPr>
          </a:lstStyle>
          <a:p>
            <a:r>
              <a:rPr lang="en-US" smtClean="0"/>
              <a:t>Click to edit Master title style</a:t>
            </a:r>
            <a:endParaRPr lang="en-US" dirty="0"/>
          </a:p>
        </p:txBody>
      </p:sp>
      <p:sp>
        <p:nvSpPr>
          <p:cNvPr id="3" name="Content Placeholder 2"/>
          <p:cNvSpPr>
            <a:spLocks noGrp="1"/>
          </p:cNvSpPr>
          <p:nvPr>
            <p:ph idx="1"/>
          </p:nvPr>
        </p:nvSpPr>
        <p:spPr>
          <a:xfrm>
            <a:off x="5527040" y="1062059"/>
            <a:ext cx="6632448" cy="7846229"/>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5312" y="4443307"/>
            <a:ext cx="4389120" cy="4464981"/>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61774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5312" y="2167467"/>
            <a:ext cx="5796594" cy="2275840"/>
          </a:xfrm>
        </p:spPr>
        <p:txBody>
          <a:bodyPr anchor="b"/>
          <a:lstStyle>
            <a:lvl1pPr algn="l">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36923" y="1068433"/>
            <a:ext cx="5225577" cy="7839855"/>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smtClean="0"/>
              <a:t>Click icon to add picture</a:t>
            </a:r>
            <a:endParaRPr lang="en-US" dirty="0"/>
          </a:p>
        </p:txBody>
      </p:sp>
      <p:sp>
        <p:nvSpPr>
          <p:cNvPr id="4" name="Text Placeholder 3"/>
          <p:cNvSpPr>
            <a:spLocks noGrp="1"/>
          </p:cNvSpPr>
          <p:nvPr>
            <p:ph type="body" sz="half" idx="2"/>
          </p:nvPr>
        </p:nvSpPr>
        <p:spPr>
          <a:xfrm>
            <a:off x="845312" y="4443307"/>
            <a:ext cx="5796594" cy="4464981"/>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87439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3004800" cy="1537547"/>
          </a:xfrm>
          <a:prstGeom prst="rect">
            <a:avLst/>
          </a:prstGeom>
        </p:spPr>
      </p:pic>
      <p:sp>
        <p:nvSpPr>
          <p:cNvPr id="2" name="Title Placeholder 1"/>
          <p:cNvSpPr>
            <a:spLocks noGrp="1"/>
          </p:cNvSpPr>
          <p:nvPr>
            <p:ph type="title"/>
          </p:nvPr>
        </p:nvSpPr>
        <p:spPr>
          <a:xfrm>
            <a:off x="3088640" y="1087108"/>
            <a:ext cx="9070848" cy="183897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312" y="3121152"/>
            <a:ext cx="11314176" cy="5787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119616" y="9040144"/>
            <a:ext cx="3039872" cy="519289"/>
          </a:xfrm>
          <a:prstGeom prst="rect">
            <a:avLst/>
          </a:prstGeom>
        </p:spPr>
        <p:txBody>
          <a:bodyPr vert="horz" lIns="91440" tIns="45720" rIns="91440" bIns="45720" rtlCol="0" anchor="ctr"/>
          <a:lstStyle>
            <a:lvl1pPr algn="r">
              <a:defRPr sz="1493">
                <a:solidFill>
                  <a:schemeClr val="tx1">
                    <a:tint val="75000"/>
                  </a:schemeClr>
                </a:solidFill>
              </a:defRPr>
            </a:lvl1pPr>
          </a:lstStyle>
          <a:p>
            <a:fld id="{48A87A34-81AB-432B-8DAE-1953F412C126}" type="datetimeFigureOut">
              <a:rPr lang="en-US" dirty="0"/>
              <a:pPr/>
              <a:t>3/19/2020</a:t>
            </a:fld>
            <a:endParaRPr lang="en-US" dirty="0"/>
          </a:p>
        </p:txBody>
      </p:sp>
      <p:sp>
        <p:nvSpPr>
          <p:cNvPr id="5" name="Footer Placeholder 4"/>
          <p:cNvSpPr>
            <a:spLocks noGrp="1"/>
          </p:cNvSpPr>
          <p:nvPr>
            <p:ph type="ftr" sz="quarter" idx="3"/>
          </p:nvPr>
        </p:nvSpPr>
        <p:spPr>
          <a:xfrm>
            <a:off x="845312" y="9039426"/>
            <a:ext cx="8079232" cy="519289"/>
          </a:xfrm>
          <a:prstGeom prst="rect">
            <a:avLst/>
          </a:prstGeom>
        </p:spPr>
        <p:txBody>
          <a:bodyPr vert="horz" lIns="91440" tIns="45720" rIns="91440" bIns="45720" rtlCol="0" anchor="ctr"/>
          <a:lstStyle>
            <a:lvl1pPr algn="l">
              <a:defRPr sz="149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47200" y="541869"/>
            <a:ext cx="2812288" cy="519289"/>
          </a:xfrm>
          <a:prstGeom prst="rect">
            <a:avLst/>
          </a:prstGeom>
        </p:spPr>
        <p:txBody>
          <a:bodyPr vert="horz" lIns="91440" tIns="45720" rIns="91440" bIns="45720" rtlCol="0" anchor="ctr"/>
          <a:lstStyle>
            <a:lvl1pPr algn="r">
              <a:defRPr sz="1493">
                <a:solidFill>
                  <a:schemeClr val="tx1">
                    <a:tint val="75000"/>
                  </a:schemeClr>
                </a:solidFill>
              </a:defRPr>
            </a:lvl1pPr>
          </a:lstStyle>
          <a:p>
            <a:fld id="{86CB4B4D-7CA3-9044-876B-883B54F8677D}" type="slidenum">
              <a:rPr lang="en-AU" smtClean="0"/>
              <a:t>‹#›</a:t>
            </a:fld>
            <a:endParaRPr lang="en-AU"/>
          </a:p>
        </p:txBody>
      </p:sp>
    </p:spTree>
    <p:extLst>
      <p:ext uri="{BB962C8B-B14F-4D97-AF65-F5344CB8AC3E}">
        <p14:creationId xmlns:p14="http://schemas.microsoft.com/office/powerpoint/2010/main" val="3801897412"/>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r" defTabSz="1300460" rtl="0" eaLnBrk="1" latinLnBrk="0" hangingPunct="1">
        <a:lnSpc>
          <a:spcPct val="90000"/>
        </a:lnSpc>
        <a:spcBef>
          <a:spcPct val="0"/>
        </a:spcBef>
        <a:buNone/>
        <a:defRPr sz="5689" kern="1200" cap="all" baseline="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129"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276"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276"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276"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276"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276"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276"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prstGeom prst="rect">
            <a:avLst/>
          </a:prstGeom>
        </p:spPr>
        <p:txBody>
          <a:bodyPr/>
          <a:lstStyle/>
          <a:p>
            <a:r>
              <a:rPr lang="en-AU" dirty="0" smtClean="0"/>
              <a:t>M</a:t>
            </a:r>
            <a:r>
              <a:rPr lang="en-AU" dirty="0" smtClean="0">
                <a:solidFill>
                  <a:schemeClr val="tx1"/>
                </a:solidFill>
              </a:rPr>
              <a:t>a</a:t>
            </a:r>
            <a:r>
              <a:rPr lang="en-AU" dirty="0" smtClean="0">
                <a:solidFill>
                  <a:srgbClr val="FF0000"/>
                </a:solidFill>
              </a:rPr>
              <a:t>fia</a:t>
            </a:r>
            <a:r>
              <a:rPr lang="en-AU" dirty="0" smtClean="0"/>
              <a:t> </a:t>
            </a:r>
            <a:endParaRPr dirty="0"/>
          </a:p>
        </p:txBody>
      </p:sp>
      <p:sp>
        <p:nvSpPr>
          <p:cNvPr id="120" name="Shape 120"/>
          <p:cNvSpPr>
            <a:spLocks noGrp="1"/>
          </p:cNvSpPr>
          <p:nvPr>
            <p:ph type="subTitle" idx="1"/>
          </p:nvPr>
        </p:nvSpPr>
        <p:spPr>
          <a:prstGeom prst="rect">
            <a:avLst/>
          </a:prstGeom>
        </p:spPr>
        <p:txBody>
          <a:bodyPr>
            <a:normAutofit fontScale="70000" lnSpcReduction="20000"/>
          </a:bodyPr>
          <a:lstStyle/>
          <a:p>
            <a:r>
              <a:rPr lang="en-AU" dirty="0" smtClean="0"/>
              <a:t>I chose mafia because they were most famous in the 50’s and 60’s which is my favourite time period. The colour contrast was also a reason why I decided to choose mafia as they were involved in a lot of bloody situations. </a:t>
            </a:r>
            <a:endParaRPr dirty="0"/>
          </a:p>
        </p:txBody>
      </p:sp>
      <p:sp>
        <p:nvSpPr>
          <p:cNvPr id="121" name="Shape 121"/>
          <p:cNvSpPr/>
          <p:nvPr/>
        </p:nvSpPr>
        <p:spPr>
          <a:xfrm>
            <a:off x="6584984" y="655312"/>
            <a:ext cx="3447234" cy="176458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rPr dirty="0">
                <a:solidFill>
                  <a:schemeClr val="tx1"/>
                </a:solidFill>
              </a:rPr>
              <a:t>Insert image of your own artwork</a:t>
            </a:r>
          </a:p>
        </p:txBody>
      </p:sp>
      <p:sp>
        <p:nvSpPr>
          <p:cNvPr id="122" name="Shape 122"/>
          <p:cNvSpPr/>
          <p:nvPr/>
        </p:nvSpPr>
        <p:spPr>
          <a:xfrm>
            <a:off x="11541840" y="7731128"/>
            <a:ext cx="1458896" cy="12105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rPr lang="en-AU" dirty="0" smtClean="0"/>
              <a:t>Julian Price</a:t>
            </a:r>
            <a:endParaRP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4001" y="359452"/>
            <a:ext cx="6477287" cy="44999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body" idx="1"/>
          </p:nvPr>
        </p:nvSpPr>
        <p:spPr>
          <a:xfrm>
            <a:off x="620292" y="4464724"/>
            <a:ext cx="11099801" cy="4805100"/>
          </a:xfrm>
          <a:prstGeom prst="rect">
            <a:avLst/>
          </a:prstGeom>
        </p:spPr>
        <p:txBody>
          <a:bodyPr>
            <a:normAutofit/>
          </a:bodyPr>
          <a:lstStyle/>
          <a:p>
            <a:pPr marL="0" indent="0" defTabSz="514095">
              <a:spcBef>
                <a:spcPts val="3600"/>
              </a:spcBef>
              <a:buNone/>
              <a:defRPr sz="3168"/>
            </a:pPr>
            <a:r>
              <a:rPr lang="en-AU" dirty="0" smtClean="0"/>
              <a:t>Like my artworks this image uses colour only sparingly and only on blood to emphasise the impact of the blood. The image is of a man who is wounded and possibly dead on the floor. The image is simple but the colour technique used makes the painting more interesting because of the emphasis on the blood and the contrast. There are no signs or symbols in this painting however it does not effect the painting at all. I like the image because of the colour contrast and detail that has gone into the overall image. </a:t>
            </a:r>
            <a:endParaRPr dirty="0"/>
          </a:p>
        </p:txBody>
      </p:sp>
      <p:sp>
        <p:nvSpPr>
          <p:cNvPr id="125" name="Shape 125"/>
          <p:cNvSpPr/>
          <p:nvPr/>
        </p:nvSpPr>
        <p:spPr>
          <a:xfrm>
            <a:off x="6584984" y="1209309"/>
            <a:ext cx="1458895"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endParaRPr dirty="0"/>
          </a:p>
        </p:txBody>
      </p:sp>
      <p:sp>
        <p:nvSpPr>
          <p:cNvPr id="126" name="Shape 126"/>
          <p:cNvSpPr/>
          <p:nvPr/>
        </p:nvSpPr>
        <p:spPr>
          <a:xfrm>
            <a:off x="170688" y="585104"/>
            <a:ext cx="6575228" cy="2872581"/>
          </a:xfrm>
          <a:prstGeom prst="rect">
            <a:avLst/>
          </a:prstGeom>
          <a:solidFill>
            <a:schemeClr val="accent1">
              <a:lumMod val="75000"/>
            </a:schemeClr>
          </a:solidFill>
          <a:ln w="12700">
            <a:miter lim="400000"/>
          </a:ln>
          <a:effectLst>
            <a:outerShdw blurRad="50800" dist="127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27" name="Shape 127"/>
          <p:cNvSpPr/>
          <p:nvPr/>
        </p:nvSpPr>
        <p:spPr>
          <a:xfrm>
            <a:off x="-582148" y="585104"/>
            <a:ext cx="8228423" cy="287258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lang="en-AU" dirty="0" smtClean="0"/>
              <a:t>Larry Munkey Conroy</a:t>
            </a:r>
          </a:p>
          <a:p>
            <a:r>
              <a:rPr lang="en-AU" dirty="0" smtClean="0"/>
              <a:t>Machine gun Jack  </a:t>
            </a:r>
          </a:p>
          <a:p>
            <a:r>
              <a:rPr lang="en-AU" dirty="0" smtClean="0"/>
              <a:t>Painting, Acrylic on canvas</a:t>
            </a:r>
          </a:p>
          <a:p>
            <a:r>
              <a:rPr lang="en-AU" dirty="0" smtClean="0"/>
              <a:t>March 1</a:t>
            </a:r>
            <a:r>
              <a:rPr lang="en-AU" baseline="30000" dirty="0" smtClean="0"/>
              <a:t>st</a:t>
            </a:r>
            <a:r>
              <a:rPr lang="en-AU" dirty="0" smtClean="0"/>
              <a:t> 2016</a:t>
            </a:r>
            <a:endParaRPr dirty="0"/>
          </a:p>
          <a:p>
            <a:r>
              <a:rPr lang="en-AU" dirty="0"/>
              <a:t>48.000 x 36.000 x 1.500 inches</a:t>
            </a:r>
            <a:endParaRP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520" y="590550"/>
            <a:ext cx="3702280" cy="277671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body" idx="4294967295"/>
          </p:nvPr>
        </p:nvSpPr>
        <p:spPr>
          <a:xfrm rot="21584753">
            <a:off x="548640" y="4492363"/>
            <a:ext cx="11099800" cy="4805363"/>
          </a:xfrm>
          <a:prstGeom prst="rect">
            <a:avLst/>
          </a:prstGeom>
        </p:spPr>
        <p:txBody>
          <a:bodyPr>
            <a:normAutofit fontScale="92500" lnSpcReduction="20000"/>
          </a:bodyPr>
          <a:lstStyle/>
          <a:p>
            <a:pPr marL="0" indent="0" defTabSz="514095">
              <a:spcBef>
                <a:spcPts val="3600"/>
              </a:spcBef>
              <a:buNone/>
              <a:defRPr sz="3168"/>
            </a:pPr>
            <a:r>
              <a:rPr lang="en-AU" dirty="0" smtClean="0"/>
              <a:t>This relates to my theme because it has somewhat detailed  characters and a detailed background in a grey scale with use o shading in some areas. The image is two Mafioso's that have cemented another Mafioso's feet and head. The artwork uses simple techniques of grey scaling and shading to make the image have a darker tone that isn’t to say that art would have a light tone if the image was in colour but the grey scale emphasises the tone and aids it as it is conveyed to the audience. Shading was used to create a sense of darkness and outlines the light coming off of the bulb. This creates a stereotypical setting for a Mafioso to commit a crime. There are no use of symbols in this artwork. I like the simplicity shading and cartoon characteristics that were given to the characters. </a:t>
            </a:r>
            <a:endParaRPr dirty="0"/>
          </a:p>
        </p:txBody>
      </p:sp>
      <p:sp>
        <p:nvSpPr>
          <p:cNvPr id="130" name="Shape 130"/>
          <p:cNvSpPr/>
          <p:nvPr/>
        </p:nvSpPr>
        <p:spPr>
          <a:xfrm>
            <a:off x="6584984" y="1209309"/>
            <a:ext cx="1458895"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endParaRPr dirty="0"/>
          </a:p>
        </p:txBody>
      </p:sp>
      <p:sp>
        <p:nvSpPr>
          <p:cNvPr id="131" name="Shape 131"/>
          <p:cNvSpPr/>
          <p:nvPr/>
        </p:nvSpPr>
        <p:spPr>
          <a:xfrm>
            <a:off x="766426" y="585104"/>
            <a:ext cx="6317126" cy="2732211"/>
          </a:xfrm>
          <a:prstGeom prst="rect">
            <a:avLst/>
          </a:prstGeom>
          <a:solidFill>
            <a:schemeClr val="accent1">
              <a:lumMod val="75000"/>
            </a:schemeClr>
          </a:solidFill>
          <a:ln w="12700">
            <a:miter lim="400000"/>
          </a:ln>
          <a:effectLst>
            <a:outerShdw blurRad="50800" dist="127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32" name="Shape 132"/>
          <p:cNvSpPr/>
          <p:nvPr/>
        </p:nvSpPr>
        <p:spPr>
          <a:xfrm>
            <a:off x="906261" y="514919"/>
            <a:ext cx="5821649" cy="287258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lang="en-AU" dirty="0" smtClean="0"/>
              <a:t>Zachary Kanin</a:t>
            </a:r>
          </a:p>
          <a:p>
            <a:r>
              <a:rPr lang="en-AU" dirty="0" smtClean="0"/>
              <a:t>One Mafioso to another</a:t>
            </a:r>
          </a:p>
          <a:p>
            <a:r>
              <a:rPr lang="en-AU" dirty="0" smtClean="0"/>
              <a:t>Drawing</a:t>
            </a:r>
            <a:endParaRPr dirty="0"/>
          </a:p>
          <a:p>
            <a:r>
              <a:rPr lang="en-AU" dirty="0" smtClean="0"/>
              <a:t>July 25</a:t>
            </a:r>
            <a:r>
              <a:rPr lang="en-AU" baseline="30000" dirty="0" smtClean="0"/>
              <a:t>th</a:t>
            </a:r>
            <a:r>
              <a:rPr lang="en-AU" dirty="0" smtClean="0"/>
              <a:t> 2011</a:t>
            </a:r>
          </a:p>
          <a:p>
            <a:r>
              <a:rPr lang="en-AU" dirty="0" smtClean="0"/>
              <a:t>Size not shown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4431" y="514919"/>
            <a:ext cx="4741384" cy="38826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body" idx="4294967295"/>
          </p:nvPr>
        </p:nvSpPr>
        <p:spPr>
          <a:xfrm>
            <a:off x="0" y="4464050"/>
            <a:ext cx="11099800" cy="4805363"/>
          </a:xfrm>
          <a:prstGeom prst="rect">
            <a:avLst/>
          </a:prstGeom>
        </p:spPr>
        <p:txBody>
          <a:bodyPr>
            <a:normAutofit lnSpcReduction="10000"/>
          </a:bodyPr>
          <a:lstStyle/>
          <a:p>
            <a:pPr marL="0" indent="0" defTabSz="514095">
              <a:spcBef>
                <a:spcPts val="3600"/>
              </a:spcBef>
              <a:buNone/>
              <a:defRPr sz="3168"/>
            </a:pPr>
            <a:r>
              <a:rPr lang="en-AU" dirty="0" smtClean="0"/>
              <a:t>This Artwork relates to my theme as it is two Mafioso's walking on what appears to be a pier and my theme is mafia . The image is of two Mafioso's walking on a pier one with a sack which is presumed to have a body in it. The background is a simple shadow of a city. The basic colour pallet emphasises the time period (40s-60s) this coupled with the shadowing used on the water to show a reflection make a fantastic scene for a stereotypical mafia set. There were no signs or symbols used. I liked the way this artwork depicted the world of mafia with a classic scene of the kidnapping of a “snitch.”</a:t>
            </a:r>
            <a:endParaRPr dirty="0"/>
          </a:p>
        </p:txBody>
      </p:sp>
      <p:sp>
        <p:nvSpPr>
          <p:cNvPr id="135" name="Shape 135"/>
          <p:cNvSpPr/>
          <p:nvPr/>
        </p:nvSpPr>
        <p:spPr>
          <a:xfrm>
            <a:off x="6584984" y="940704"/>
            <a:ext cx="1458895" cy="1193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t>Insert image</a:t>
            </a:r>
          </a:p>
        </p:txBody>
      </p:sp>
      <p:sp>
        <p:nvSpPr>
          <p:cNvPr id="136" name="Shape 136"/>
          <p:cNvSpPr/>
          <p:nvPr/>
        </p:nvSpPr>
        <p:spPr>
          <a:xfrm>
            <a:off x="766426" y="585104"/>
            <a:ext cx="3635311" cy="2732211"/>
          </a:xfrm>
          <a:prstGeom prst="rect">
            <a:avLst/>
          </a:prstGeom>
          <a:solidFill>
            <a:schemeClr val="accent1">
              <a:lumMod val="75000"/>
            </a:schemeClr>
          </a:solidFill>
          <a:ln w="12700">
            <a:miter lim="400000"/>
          </a:ln>
          <a:effectLst>
            <a:outerShdw blurRad="50800" dist="127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37" name="Shape 137"/>
          <p:cNvSpPr/>
          <p:nvPr/>
        </p:nvSpPr>
        <p:spPr>
          <a:xfrm>
            <a:off x="33284" y="237919"/>
            <a:ext cx="8317086" cy="3426579"/>
          </a:xfrm>
          <a:prstGeom prst="rect">
            <a:avLst/>
          </a:prstGeom>
          <a:solidFill>
            <a:schemeClr val="accent1">
              <a:lumMod val="75000"/>
            </a:schemeClr>
          </a:solidFill>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lang="en-AU" dirty="0" smtClean="0"/>
              <a:t>Emily Flake</a:t>
            </a:r>
            <a:endParaRPr dirty="0"/>
          </a:p>
          <a:p>
            <a:r>
              <a:rPr lang="en-AU" dirty="0" smtClean="0"/>
              <a:t>Two mafia guys walking down the street</a:t>
            </a:r>
          </a:p>
          <a:p>
            <a:r>
              <a:rPr lang="en-AU" dirty="0" smtClean="0"/>
              <a:t>Drawing</a:t>
            </a:r>
          </a:p>
          <a:p>
            <a:r>
              <a:rPr lang="en-AU" dirty="0" smtClean="0"/>
              <a:t>December 8</a:t>
            </a:r>
            <a:r>
              <a:rPr lang="en-AU" baseline="30000" dirty="0" smtClean="0"/>
              <a:t>th</a:t>
            </a:r>
            <a:r>
              <a:rPr lang="en-AU" dirty="0" smtClean="0"/>
              <a:t>, 2014</a:t>
            </a:r>
            <a:endParaRPr dirty="0"/>
          </a:p>
          <a:p>
            <a:r>
              <a:rPr lang="en-AU" dirty="0" smtClean="0"/>
              <a:t>Unknown </a:t>
            </a:r>
            <a:endParaRP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0370" y="0"/>
            <a:ext cx="4019191" cy="4157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body" idx="4294967295"/>
          </p:nvPr>
        </p:nvSpPr>
        <p:spPr>
          <a:xfrm>
            <a:off x="0" y="4464050"/>
            <a:ext cx="8919713" cy="4805363"/>
          </a:xfrm>
          <a:prstGeom prst="rect">
            <a:avLst/>
          </a:prstGeom>
        </p:spPr>
        <p:txBody>
          <a:bodyPr>
            <a:normAutofit fontScale="92500" lnSpcReduction="10000"/>
          </a:bodyPr>
          <a:lstStyle/>
          <a:p>
            <a:pPr marL="0" indent="0" defTabSz="514095">
              <a:spcBef>
                <a:spcPts val="3600"/>
              </a:spcBef>
              <a:buNone/>
              <a:defRPr sz="3168"/>
            </a:pPr>
            <a:r>
              <a:rPr lang="en-AU" dirty="0" smtClean="0"/>
              <a:t>This relates to my theme because it is a mafia setting which is shown through the Mafioso's disposing of a body from the boot of a car under the Brooklyn bridge. They are about to throw the body into the river and the setting is at night. The black and white theme combined with the fantastic shadowing mean that set a mood that is of eerie descent. The Brooklyn bridge is a symbol in this art that stereo types the mafias American branches. As they were active in this area of New York. I like this image because it creates an </a:t>
            </a:r>
            <a:r>
              <a:rPr lang="en-AU" smtClean="0"/>
              <a:t>enjoyable scene to look at. </a:t>
            </a:r>
            <a:endParaRPr lang="en-AU" dirty="0" smtClean="0"/>
          </a:p>
        </p:txBody>
      </p:sp>
      <p:sp>
        <p:nvSpPr>
          <p:cNvPr id="140" name="Shape 140"/>
          <p:cNvSpPr/>
          <p:nvPr/>
        </p:nvSpPr>
        <p:spPr>
          <a:xfrm>
            <a:off x="6584984" y="940704"/>
            <a:ext cx="1458895" cy="1193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t>Insert image</a:t>
            </a:r>
          </a:p>
        </p:txBody>
      </p:sp>
      <p:sp>
        <p:nvSpPr>
          <p:cNvPr id="141" name="Shape 141"/>
          <p:cNvSpPr/>
          <p:nvPr/>
        </p:nvSpPr>
        <p:spPr>
          <a:xfrm>
            <a:off x="332613" y="237921"/>
            <a:ext cx="8153287" cy="3712978"/>
          </a:xfrm>
          <a:prstGeom prst="rect">
            <a:avLst/>
          </a:prstGeom>
          <a:solidFill>
            <a:schemeClr val="accent1">
              <a:lumMod val="75000"/>
            </a:schemeClr>
          </a:solidFill>
          <a:ln w="12700">
            <a:miter lim="400000"/>
          </a:ln>
          <a:effectLst>
            <a:outerShdw blurRad="50800" dist="127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42" name="Shape 142"/>
          <p:cNvSpPr/>
          <p:nvPr/>
        </p:nvSpPr>
        <p:spPr>
          <a:xfrm>
            <a:off x="774637" y="237920"/>
            <a:ext cx="7269241" cy="34265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lang="en-AU" dirty="0" smtClean="0"/>
              <a:t>Bob Eckstein</a:t>
            </a:r>
          </a:p>
          <a:p>
            <a:r>
              <a:rPr lang="en-AU" dirty="0" smtClean="0"/>
              <a:t>A couple of mafia employees take a body bag </a:t>
            </a:r>
          </a:p>
          <a:p>
            <a:r>
              <a:rPr lang="en-AU" dirty="0" smtClean="0"/>
              <a:t>Drawing </a:t>
            </a:r>
            <a:endParaRPr dirty="0"/>
          </a:p>
          <a:p>
            <a:r>
              <a:rPr lang="en-AU" dirty="0" smtClean="0"/>
              <a:t>February 13</a:t>
            </a:r>
            <a:r>
              <a:rPr lang="en-AU" baseline="30000" dirty="0" smtClean="0"/>
              <a:t>th</a:t>
            </a:r>
            <a:r>
              <a:rPr lang="en-AU" dirty="0" smtClean="0"/>
              <a:t>, 2012</a:t>
            </a:r>
            <a:endParaRPr dirty="0"/>
          </a:p>
          <a:p>
            <a:r>
              <a:rPr lang="en-AU" dirty="0" smtClean="0"/>
              <a:t>Unknown </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0272" y="309843"/>
            <a:ext cx="3275282" cy="5319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1569264" y="1988186"/>
            <a:ext cx="1057340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lang="en-AU" dirty="0">
                <a:solidFill>
                  <a:srgbClr val="FF0000"/>
                </a:solidFill>
              </a:rPr>
              <a:t>http://fineartamerica.com/art/drawings/mafia</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101</TotalTime>
  <Words>612</Words>
  <Application>Microsoft Office PowerPoint</Application>
  <PresentationFormat>Custom</PresentationFormat>
  <Paragraphs>31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Helvetica Light</vt:lpstr>
      <vt:lpstr>Helvetica Neue</vt:lpstr>
      <vt:lpstr>Vapor Trail</vt:lpstr>
      <vt:lpstr>Mafia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theme</dc:title>
  <dc:creator>Price, Julian</dc:creator>
  <cp:lastModifiedBy>Rebecca O'Meara</cp:lastModifiedBy>
  <cp:revision>13</cp:revision>
  <dcterms:modified xsi:type="dcterms:W3CDTF">2020-03-19T04:15:36Z</dcterms:modified>
</cp:coreProperties>
</file>