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Artist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45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d11f60b047f476643d534d101c4f8a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21" r="-71221"/>
          <a:stretch>
            <a:fillRect/>
          </a:stretch>
        </p:blipFill>
        <p:spPr>
          <a:xfrm>
            <a:off x="-1150880" y="381000"/>
            <a:ext cx="10722062" cy="5896721"/>
          </a:xfrm>
        </p:spPr>
      </p:pic>
    </p:spTree>
    <p:extLst>
      <p:ext uri="{BB962C8B-B14F-4D97-AF65-F5344CB8AC3E}">
        <p14:creationId xmlns:p14="http://schemas.microsoft.com/office/powerpoint/2010/main" val="102830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10e6bf4977932e7006baa61de93c62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857" r="-86857"/>
          <a:stretch>
            <a:fillRect/>
          </a:stretch>
        </p:blipFill>
        <p:spPr>
          <a:xfrm>
            <a:off x="-1017586" y="450273"/>
            <a:ext cx="10811501" cy="5945909"/>
          </a:xfrm>
        </p:spPr>
      </p:pic>
    </p:spTree>
    <p:extLst>
      <p:ext uri="{BB962C8B-B14F-4D97-AF65-F5344CB8AC3E}">
        <p14:creationId xmlns:p14="http://schemas.microsoft.com/office/powerpoint/2010/main" val="286256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7f55ed835fe2f8285d57555081eed7c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282" r="-79282"/>
          <a:stretch>
            <a:fillRect/>
          </a:stretch>
        </p:blipFill>
        <p:spPr>
          <a:xfrm>
            <a:off x="-900545" y="508000"/>
            <a:ext cx="11073214" cy="6089840"/>
          </a:xfrm>
        </p:spPr>
      </p:pic>
    </p:spTree>
    <p:extLst>
      <p:ext uri="{BB962C8B-B14F-4D97-AF65-F5344CB8AC3E}">
        <p14:creationId xmlns:p14="http://schemas.microsoft.com/office/powerpoint/2010/main" val="1295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f3579a710691bdfc0998bf9e184226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58" r="-17058"/>
          <a:stretch>
            <a:fillRect/>
          </a:stretch>
        </p:blipFill>
        <p:spPr>
          <a:xfrm>
            <a:off x="-443421" y="727363"/>
            <a:ext cx="9929786" cy="5461000"/>
          </a:xfrm>
        </p:spPr>
      </p:pic>
    </p:spTree>
    <p:extLst>
      <p:ext uri="{BB962C8B-B14F-4D97-AF65-F5344CB8AC3E}">
        <p14:creationId xmlns:p14="http://schemas.microsoft.com/office/powerpoint/2010/main" val="22866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f1727c0b68005f256d0eea97af6bb4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953" r="-45953"/>
          <a:stretch>
            <a:fillRect/>
          </a:stretch>
        </p:blipFill>
        <p:spPr>
          <a:xfrm>
            <a:off x="-334818" y="658090"/>
            <a:ext cx="10420823" cy="5731051"/>
          </a:xfrm>
        </p:spPr>
      </p:pic>
    </p:spTree>
    <p:extLst>
      <p:ext uri="{BB962C8B-B14F-4D97-AF65-F5344CB8AC3E}">
        <p14:creationId xmlns:p14="http://schemas.microsoft.com/office/powerpoint/2010/main" val="380021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bddebfc2aacf7d55a46f1f96874815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046" r="-22046"/>
          <a:stretch>
            <a:fillRect/>
          </a:stretch>
        </p:blipFill>
        <p:spPr>
          <a:xfrm>
            <a:off x="-622913" y="623453"/>
            <a:ext cx="10113276" cy="5561912"/>
          </a:xfrm>
        </p:spPr>
      </p:pic>
    </p:spTree>
    <p:extLst>
      <p:ext uri="{BB962C8B-B14F-4D97-AF65-F5344CB8AC3E}">
        <p14:creationId xmlns:p14="http://schemas.microsoft.com/office/powerpoint/2010/main" val="168313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8f95fb22b701992541ad425781250a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27" r="-7327"/>
          <a:stretch>
            <a:fillRect/>
          </a:stretch>
        </p:blipFill>
        <p:spPr>
          <a:xfrm>
            <a:off x="20090" y="900546"/>
            <a:ext cx="9123910" cy="5017799"/>
          </a:xfrm>
        </p:spPr>
      </p:pic>
    </p:spTree>
    <p:extLst>
      <p:ext uri="{BB962C8B-B14F-4D97-AF65-F5344CB8AC3E}">
        <p14:creationId xmlns:p14="http://schemas.microsoft.com/office/powerpoint/2010/main" val="1965550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41faf7e57afb8668d89ce200f8a356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-290159" y="865910"/>
            <a:ext cx="9549613" cy="5251919"/>
          </a:xfrm>
        </p:spPr>
      </p:pic>
    </p:spTree>
    <p:extLst>
      <p:ext uri="{BB962C8B-B14F-4D97-AF65-F5344CB8AC3E}">
        <p14:creationId xmlns:p14="http://schemas.microsoft.com/office/powerpoint/2010/main" val="288519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ac4127d4cf3fa61bdfbaa26d616dfd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96" r="-16596"/>
          <a:stretch>
            <a:fillRect/>
          </a:stretch>
        </p:blipFill>
        <p:spPr>
          <a:xfrm>
            <a:off x="-185192" y="900547"/>
            <a:ext cx="9329192" cy="5130696"/>
          </a:xfrm>
        </p:spPr>
      </p:pic>
    </p:spTree>
    <p:extLst>
      <p:ext uri="{BB962C8B-B14F-4D97-AF65-F5344CB8AC3E}">
        <p14:creationId xmlns:p14="http://schemas.microsoft.com/office/powerpoint/2010/main" val="27269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c487525889b9eb8049f0d685a7294b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475959" y="877455"/>
            <a:ext cx="9954776" cy="5474743"/>
          </a:xfrm>
        </p:spPr>
      </p:pic>
    </p:spTree>
    <p:extLst>
      <p:ext uri="{BB962C8B-B14F-4D97-AF65-F5344CB8AC3E}">
        <p14:creationId xmlns:p14="http://schemas.microsoft.com/office/powerpoint/2010/main" val="3407526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587b4d562cd6522b288256bf805dec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49" r="-10449"/>
          <a:stretch>
            <a:fillRect/>
          </a:stretch>
        </p:blipFill>
        <p:spPr>
          <a:xfrm>
            <a:off x="-224040" y="1016000"/>
            <a:ext cx="9368040" cy="5152061"/>
          </a:xfrm>
        </p:spPr>
      </p:pic>
    </p:spTree>
    <p:extLst>
      <p:ext uri="{BB962C8B-B14F-4D97-AF65-F5344CB8AC3E}">
        <p14:creationId xmlns:p14="http://schemas.microsoft.com/office/powerpoint/2010/main" val="245912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5_element-of-design-booklet-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59" r="-10459"/>
          <a:stretch>
            <a:fillRect/>
          </a:stretch>
        </p:blipFill>
        <p:spPr>
          <a:xfrm>
            <a:off x="-164198" y="796638"/>
            <a:ext cx="9308198" cy="5119150"/>
          </a:xfrm>
        </p:spPr>
      </p:pic>
    </p:spTree>
    <p:extLst>
      <p:ext uri="{BB962C8B-B14F-4D97-AF65-F5344CB8AC3E}">
        <p14:creationId xmlns:p14="http://schemas.microsoft.com/office/powerpoint/2010/main" val="3127733924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9</TotalTime>
  <Words>3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Twilight</vt:lpstr>
      <vt:lpstr>Elements Artist 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Artist Book</dc:title>
  <dc:creator>a a</dc:creator>
  <cp:lastModifiedBy>Rebecca O'Meara</cp:lastModifiedBy>
  <cp:revision>1</cp:revision>
  <dcterms:created xsi:type="dcterms:W3CDTF">2019-05-07T11:20:13Z</dcterms:created>
  <dcterms:modified xsi:type="dcterms:W3CDTF">2020-03-19T04:14:26Z</dcterms:modified>
</cp:coreProperties>
</file>