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Name of theme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Rational; why you selected that theme?</a:t>
            </a:r>
          </a:p>
        </p:txBody>
      </p:sp>
      <p:sp>
        <p:nvSpPr>
          <p:cNvPr id="121" name="Shape 121"/>
          <p:cNvSpPr/>
          <p:nvPr/>
        </p:nvSpPr>
        <p:spPr>
          <a:xfrm>
            <a:off x="6584984" y="667654"/>
            <a:ext cx="344723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Insert image of your own artwork</a:t>
            </a:r>
          </a:p>
        </p:txBody>
      </p:sp>
      <p:sp>
        <p:nvSpPr>
          <p:cNvPr id="122" name="Shape 122"/>
          <p:cNvSpPr/>
          <p:nvPr/>
        </p:nvSpPr>
        <p:spPr>
          <a:xfrm>
            <a:off x="711035" y="628650"/>
            <a:ext cx="145889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Name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620292" y="4464724"/>
            <a:ext cx="11099801" cy="4805100"/>
          </a:xfrm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 How it relates to your theme?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Describe the image: what is in it?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How the elements and principles of art are used in it: colour, tone, repetition, contrast, forms, balance etc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Any use of signs and symbols, if any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What you like about the image: what you think it's about?</a:t>
            </a:r>
          </a:p>
        </p:txBody>
      </p:sp>
      <p:sp>
        <p:nvSpPr>
          <p:cNvPr id="125" name="Shape 125"/>
          <p:cNvSpPr/>
          <p:nvPr/>
        </p:nvSpPr>
        <p:spPr>
          <a:xfrm>
            <a:off x="6584984" y="940704"/>
            <a:ext cx="145889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Insert image</a:t>
            </a:r>
          </a:p>
        </p:txBody>
      </p:sp>
      <p:sp>
        <p:nvSpPr>
          <p:cNvPr id="126" name="Shape 126"/>
          <p:cNvSpPr/>
          <p:nvPr/>
        </p:nvSpPr>
        <p:spPr>
          <a:xfrm>
            <a:off x="766426" y="585104"/>
            <a:ext cx="3635311" cy="273221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906263" y="535159"/>
            <a:ext cx="360319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Name of artist</a:t>
            </a:r>
          </a:p>
          <a:p>
            <a:r>
              <a:t>Name of artwork</a:t>
            </a:r>
          </a:p>
          <a:p>
            <a:r>
              <a:t>Media used</a:t>
            </a:r>
          </a:p>
          <a:p>
            <a:r>
              <a:t>Date made</a:t>
            </a:r>
          </a:p>
          <a:p>
            <a:r>
              <a:t>Size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4294967295"/>
          </p:nvPr>
        </p:nvSpPr>
        <p:spPr>
          <a:xfrm rot="21584753">
            <a:off x="620292" y="4464724"/>
            <a:ext cx="11099801" cy="4805100"/>
          </a:xfrm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 How it relates to your theme?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Describe the image: what is in it?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How the elements and principles of art are used in it: colour, tone, repetition, contrast, forms, balance etc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Any use of signs and symbols.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What you like about the image: what you think it's about?</a:t>
            </a:r>
          </a:p>
        </p:txBody>
      </p:sp>
      <p:sp>
        <p:nvSpPr>
          <p:cNvPr id="130" name="Shape 130"/>
          <p:cNvSpPr/>
          <p:nvPr/>
        </p:nvSpPr>
        <p:spPr>
          <a:xfrm>
            <a:off x="6584984" y="940704"/>
            <a:ext cx="145889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Insert image</a:t>
            </a:r>
          </a:p>
        </p:txBody>
      </p:sp>
      <p:sp>
        <p:nvSpPr>
          <p:cNvPr id="131" name="Shape 131"/>
          <p:cNvSpPr/>
          <p:nvPr/>
        </p:nvSpPr>
        <p:spPr>
          <a:xfrm>
            <a:off x="766426" y="585104"/>
            <a:ext cx="3635311" cy="273221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906263" y="535159"/>
            <a:ext cx="360319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Name of artist</a:t>
            </a:r>
          </a:p>
          <a:p>
            <a:r>
              <a:t>Name of artwork</a:t>
            </a:r>
          </a:p>
          <a:p>
            <a:r>
              <a:t>Media used</a:t>
            </a:r>
          </a:p>
          <a:p>
            <a:r>
              <a:t>Date made</a:t>
            </a:r>
          </a:p>
          <a:p>
            <a:r>
              <a:t>Size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4294967295"/>
          </p:nvPr>
        </p:nvSpPr>
        <p:spPr>
          <a:xfrm>
            <a:off x="620292" y="4464724"/>
            <a:ext cx="11099801" cy="4805100"/>
          </a:xfrm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 How it relates to your theme?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Describe the image: what is in it?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How the elements and principles of art are used in it: colour, tone, repetition, contrast, forms, balance etc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Any use of signs and symbols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What you like about the image: what you think it's about?</a:t>
            </a:r>
          </a:p>
        </p:txBody>
      </p:sp>
      <p:sp>
        <p:nvSpPr>
          <p:cNvPr id="135" name="Shape 135"/>
          <p:cNvSpPr/>
          <p:nvPr/>
        </p:nvSpPr>
        <p:spPr>
          <a:xfrm>
            <a:off x="6584984" y="940704"/>
            <a:ext cx="145889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Insert image</a:t>
            </a:r>
          </a:p>
        </p:txBody>
      </p:sp>
      <p:sp>
        <p:nvSpPr>
          <p:cNvPr id="136" name="Shape 136"/>
          <p:cNvSpPr/>
          <p:nvPr/>
        </p:nvSpPr>
        <p:spPr>
          <a:xfrm>
            <a:off x="766426" y="585104"/>
            <a:ext cx="3635311" cy="273221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906263" y="535159"/>
            <a:ext cx="360319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Name of artist</a:t>
            </a:r>
          </a:p>
          <a:p>
            <a:r>
              <a:t>Name of artwork</a:t>
            </a:r>
          </a:p>
          <a:p>
            <a:r>
              <a:t>Media used</a:t>
            </a:r>
          </a:p>
          <a:p>
            <a:r>
              <a:t>Date made</a:t>
            </a:r>
          </a:p>
          <a:p>
            <a:r>
              <a:t>Size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body" idx="4294967295"/>
          </p:nvPr>
        </p:nvSpPr>
        <p:spPr>
          <a:xfrm>
            <a:off x="620292" y="4464724"/>
            <a:ext cx="11099801" cy="4805100"/>
          </a:xfrm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 How it relates to your theme?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Describe the image: what is in it?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How the elements and principles of art are used in it: colour, tone, repetition, contrast, forms, balance etc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Any use of signs and symbols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What you like about the image: what you think it's about?</a:t>
            </a:r>
          </a:p>
        </p:txBody>
      </p:sp>
      <p:sp>
        <p:nvSpPr>
          <p:cNvPr id="140" name="Shape 140"/>
          <p:cNvSpPr/>
          <p:nvPr/>
        </p:nvSpPr>
        <p:spPr>
          <a:xfrm>
            <a:off x="6584984" y="940704"/>
            <a:ext cx="145889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Insert image</a:t>
            </a:r>
          </a:p>
        </p:txBody>
      </p:sp>
      <p:sp>
        <p:nvSpPr>
          <p:cNvPr id="141" name="Shape 141"/>
          <p:cNvSpPr/>
          <p:nvPr/>
        </p:nvSpPr>
        <p:spPr>
          <a:xfrm>
            <a:off x="766426" y="585104"/>
            <a:ext cx="3635311" cy="273221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906263" y="535159"/>
            <a:ext cx="360319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Name of artist</a:t>
            </a:r>
          </a:p>
          <a:p>
            <a:r>
              <a:t>Name of artwork</a:t>
            </a:r>
          </a:p>
          <a:p>
            <a:r>
              <a:t>Media used</a:t>
            </a:r>
          </a:p>
          <a:p>
            <a:r>
              <a:t>Date made</a:t>
            </a:r>
          </a:p>
          <a:p>
            <a:r>
              <a:t>Size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1871878" y="4552950"/>
            <a:ext cx="92610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Bibliography: where you got your information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Custom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</vt:lpstr>
      <vt:lpstr>Helvetica Light</vt:lpstr>
      <vt:lpstr>Helvetica Neue</vt:lpstr>
      <vt:lpstr>White</vt:lpstr>
      <vt:lpstr>Name of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theme</dc:title>
  <dc:creator>Rebecca O'Meara</dc:creator>
  <cp:lastModifiedBy>Rebecca O'Meara</cp:lastModifiedBy>
  <cp:revision>1</cp:revision>
  <dcterms:modified xsi:type="dcterms:W3CDTF">2020-03-19T04:14:53Z</dcterms:modified>
</cp:coreProperties>
</file>